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200403"/>
            <a:ext cx="7010400" cy="917575"/>
          </a:xfrm>
        </p:spPr>
        <p:txBody>
          <a:bodyPr wrap="square" anchor="b">
            <a:normAutofit/>
          </a:bodyPr>
          <a:lstStyle>
            <a:lvl1pPr algn="ctr"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5334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5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09741"/>
            <a:ext cx="7162800" cy="2852737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589466"/>
            <a:ext cx="71628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4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825625"/>
            <a:ext cx="3568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5100" y="1825625"/>
            <a:ext cx="3568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2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198"/>
            <a:ext cx="7162800" cy="1371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622425"/>
            <a:ext cx="35687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270125"/>
            <a:ext cx="35687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75100" y="1622425"/>
            <a:ext cx="35687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75100" y="2270125"/>
            <a:ext cx="35687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1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8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76199"/>
            <a:ext cx="7162800" cy="1371600"/>
          </a:xfrm>
        </p:spPr>
        <p:txBody>
          <a:bodyPr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0" y="1851025"/>
            <a:ext cx="474980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1851025"/>
            <a:ext cx="2387600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76199"/>
            <a:ext cx="7162800" cy="1371600"/>
          </a:xfrm>
        </p:spPr>
        <p:txBody>
          <a:bodyPr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40909" y="1825625"/>
            <a:ext cx="5242984" cy="39322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401" y="5783263"/>
            <a:ext cx="6350000" cy="341632"/>
          </a:xfrm>
        </p:spPr>
        <p:txBody>
          <a:bodyPr>
            <a:sp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199"/>
            <a:ext cx="7162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71628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06B8A3-15BB-4B4C-BB0F-3B979F766D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82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382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31E16D5A-51F6-417B-B61B-A0908E5C0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FFFFFF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FFFFF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FFFFF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FFFFF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18FE-DA64-4901-9200-BD7328347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581275"/>
            <a:ext cx="7010400" cy="1536703"/>
          </a:xfrm>
        </p:spPr>
        <p:txBody>
          <a:bodyPr>
            <a:noAutofit/>
          </a:bodyPr>
          <a:lstStyle/>
          <a:p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To Be Prepared For The Lord’s Return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29B2C-03DD-45CA-8E0D-8F3A15AE7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781050"/>
          </a:xfrm>
        </p:spPr>
        <p:txBody>
          <a:bodyPr>
            <a:noAutofit/>
          </a:bodyPr>
          <a:lstStyle/>
          <a:p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Luke 12:35-36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932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9AA9-B185-436B-93D3-8AE473DC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Must Have Our Waist Girded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7F6A7-8638-48EE-BF11-9869FBEC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1143000" algn="l"/>
                <a:tab pos="1371600" algn="l"/>
              </a:tabLs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does this mean? - Eph. 6:14; 1 Pet. 1:13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1143000" algn="l"/>
                <a:tab pos="1371600" algn="l"/>
              </a:tabLs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reason for this girding is to be ready for anything, and hence it is a symbol of being prepared - Matt. 24:36-44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08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9AA9-B185-436B-93D3-8AE473DC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Must Have Our Waist Girded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7F6A7-8638-48EE-BF11-9869FBEC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how do we “gird up the loins of our minds” so that we are ready for His coming? - 2 Cor. 10:3-; Phil. 4:8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58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988C-0945-47B6-A632-01595696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Must Keep Our Lamps Burning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C79F-1772-48C3-9290-F9EE92BE3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reminds us of another story that Jesus told about being ready for His coming - Matt. 25:1-13</a:t>
            </a: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what’s so important about keeping our lamps burning? - Matt. 5:14-16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866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988C-0945-47B6-A632-01595696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Must Keep Our Lamps Burning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C79F-1772-48C3-9290-F9EE92BE3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here we have an added 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element - 1 Tim. 4:12, 1 Pet. 2:11-12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26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4CCD-49B8-455E-BEF9-4043E74A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Must Be Waiting For The Master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B7DD-13C5-4FC6-B1EA-3FD86974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3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Christians even in the first century were waiting for the Lord’s return - 1 Thess. 1:9-10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1143000" algn="l"/>
                <a:tab pos="1371600" algn="l"/>
              </a:tabLs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waiting is more than just sitting down and doing nothing until the time - Matt. 25:14-30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70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4CCD-49B8-455E-BEF9-4043E74A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Must Be Waiting For The Master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B7DD-13C5-4FC6-B1EA-3FD86974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simply tells us that while we don’t earn our salvation, waiting for the Master necessitates doing His will in everything - Matt. 7:21, Col. 3:17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65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1" y="1609725"/>
            <a:ext cx="3568700" cy="456723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GOD'S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The great love of God for man</a:t>
            </a:r>
            <a:r>
              <a:rPr lang="en-US" sz="3100" dirty="0"/>
              <a:t> (</a:t>
            </a:r>
            <a:r>
              <a:rPr lang="en-US" sz="3100" u="sng" dirty="0" err="1"/>
              <a:t>Jn</a:t>
            </a:r>
            <a:r>
              <a:rPr lang="en-US" sz="3100" u="sng" dirty="0"/>
              <a:t> 3:16</a:t>
            </a:r>
            <a:r>
              <a:rPr lang="en-US" sz="31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He gave His Son, Jesus Christ, as the Savior</a:t>
            </a:r>
            <a:r>
              <a:rPr lang="en-US" sz="3100" dirty="0"/>
              <a:t> (</a:t>
            </a:r>
            <a:r>
              <a:rPr lang="en-US" sz="3100" u="sng" dirty="0"/>
              <a:t>Lk 19:10</a:t>
            </a:r>
            <a:r>
              <a:rPr lang="en-US" sz="31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Sent the Holy Spirit as a guide</a:t>
            </a:r>
            <a:r>
              <a:rPr lang="en-US" sz="3100" dirty="0"/>
              <a:t> (</a:t>
            </a:r>
            <a:r>
              <a:rPr lang="en-US" sz="3100" u="sng" dirty="0" err="1"/>
              <a:t>Jn</a:t>
            </a:r>
            <a:r>
              <a:rPr lang="en-US" sz="3100" u="sng" dirty="0"/>
              <a:t> 16:13</a:t>
            </a:r>
            <a:r>
              <a:rPr lang="en-US" sz="31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Gave the Gospel as "the power" unto salvation</a:t>
            </a:r>
            <a:r>
              <a:rPr lang="en-US" sz="3100" dirty="0"/>
              <a:t> (</a:t>
            </a:r>
            <a:r>
              <a:rPr lang="en-US" sz="3100" u="sng" dirty="0"/>
              <a:t>Rom 1:16</a:t>
            </a:r>
            <a:r>
              <a:rPr lang="en-US" sz="31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b="1" dirty="0"/>
              <a:t>Provided atonement by the blood of Christ</a:t>
            </a:r>
            <a:r>
              <a:rPr lang="en-US" sz="3100" dirty="0"/>
              <a:t> (</a:t>
            </a:r>
            <a:r>
              <a:rPr lang="en-US" sz="3100" u="sng" dirty="0"/>
              <a:t>Rom 5:9</a:t>
            </a:r>
            <a:r>
              <a:rPr lang="en-US" sz="31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75100" y="1609725"/>
            <a:ext cx="3568700" cy="456723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MAN'S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Hear the Gospel</a:t>
            </a:r>
            <a:r>
              <a:rPr lang="en-US" sz="3100" dirty="0"/>
              <a:t> (</a:t>
            </a:r>
            <a:r>
              <a:rPr lang="en-US" sz="3100" u="sng" dirty="0"/>
              <a:t>Rom 10:17</a:t>
            </a:r>
            <a:r>
              <a:rPr lang="en-US" sz="3100" dirty="0"/>
              <a:t>, </a:t>
            </a:r>
            <a:r>
              <a:rPr lang="en-US" sz="3100" u="sng" dirty="0" err="1"/>
              <a:t>Jn</a:t>
            </a:r>
            <a:r>
              <a:rPr lang="en-US" sz="3100" u="sng" dirty="0"/>
              <a:t> 8:32</a:t>
            </a:r>
            <a:r>
              <a:rPr lang="en-US" sz="31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Believe the Gospel</a:t>
            </a:r>
            <a:r>
              <a:rPr lang="en-US" sz="3100" dirty="0"/>
              <a:t> (</a:t>
            </a:r>
            <a:r>
              <a:rPr lang="en-US" sz="3100" u="sng" dirty="0" err="1"/>
              <a:t>Heb</a:t>
            </a:r>
            <a:r>
              <a:rPr lang="en-US" sz="3100" u="sng" dirty="0"/>
              <a:t> 11:6</a:t>
            </a:r>
            <a:r>
              <a:rPr lang="en-US" sz="3100" dirty="0"/>
              <a:t>, </a:t>
            </a:r>
            <a:r>
              <a:rPr lang="en-US" sz="3100" u="sng" dirty="0" err="1"/>
              <a:t>Jn</a:t>
            </a:r>
            <a:r>
              <a:rPr lang="en-US" sz="3100" u="sng" dirty="0"/>
              <a:t> 20:31</a:t>
            </a:r>
            <a:r>
              <a:rPr lang="en-US" sz="31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Repent of past sins</a:t>
            </a:r>
            <a:r>
              <a:rPr lang="en-US" sz="3100" dirty="0"/>
              <a:t> (</a:t>
            </a:r>
            <a:r>
              <a:rPr lang="en-US" sz="3100" u="sng" dirty="0"/>
              <a:t>Lk 13:3</a:t>
            </a:r>
            <a:r>
              <a:rPr lang="en-US" sz="3100" dirty="0"/>
              <a:t>, </a:t>
            </a:r>
            <a:r>
              <a:rPr lang="en-US" sz="3100" u="sng" dirty="0"/>
              <a:t>Acts 17:30</a:t>
            </a:r>
            <a:r>
              <a:rPr lang="en-US" sz="31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Confess faith in Jesus Christ</a:t>
            </a:r>
            <a:r>
              <a:rPr lang="en-US" sz="3100" dirty="0"/>
              <a:t> (</a:t>
            </a:r>
            <a:r>
              <a:rPr lang="en-US" sz="3100" u="sng" dirty="0"/>
              <a:t>Rom 10:10</a:t>
            </a:r>
            <a:r>
              <a:rPr lang="en-US" sz="3100" dirty="0"/>
              <a:t>, </a:t>
            </a:r>
            <a:r>
              <a:rPr lang="en-US" sz="3100" u="sng" dirty="0"/>
              <a:t>Matt 10:32</a:t>
            </a:r>
            <a:r>
              <a:rPr lang="en-US" sz="31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3100" b="1" dirty="0"/>
              <a:t>Be Baptized</a:t>
            </a:r>
            <a:r>
              <a:rPr lang="en-US" sz="3100" dirty="0"/>
              <a:t> (</a:t>
            </a:r>
            <a:r>
              <a:rPr lang="en-US" sz="3100" u="sng" dirty="0"/>
              <a:t>Gal 3:27</a:t>
            </a:r>
            <a:r>
              <a:rPr lang="en-US" sz="3100" dirty="0"/>
              <a:t>, </a:t>
            </a:r>
            <a:r>
              <a:rPr lang="en-US" sz="3100" u="sng" dirty="0"/>
              <a:t>Mk 16:16</a:t>
            </a:r>
            <a:r>
              <a:rPr lang="en-US" sz="3100" dirty="0"/>
              <a:t>, </a:t>
            </a:r>
            <a:r>
              <a:rPr lang="en-US" sz="3100" u="sng" dirty="0"/>
              <a:t>Acts 2:38</a:t>
            </a:r>
            <a:r>
              <a:rPr lang="en-US" sz="31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b="1" dirty="0"/>
              <a:t>Be faithful unto death</a:t>
            </a:r>
            <a:r>
              <a:rPr lang="en-US" sz="3100" dirty="0"/>
              <a:t> (Rev 2:10)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88" y="6093124"/>
            <a:ext cx="77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ible_am_25_PowerPlugs_Template_ornx.v18.01.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ble_am_25_PowerPlugs_Template_ornx.v17.11.s.potx" id="{96DD7F08-AAAF-4A65-8498-BEFCAE7E0B47}" vid="{31BC52E1-85B2-40AC-84CE-C5A008DD3B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Bible_am_25_PowerPlugs_Template_ornx.v18.01.s</Template>
  <TotalTime>90</TotalTime>
  <Words>377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Bible_am_25_PowerPlugs_Template_ornx.v18.01.s</vt:lpstr>
      <vt:lpstr>How To Be Prepared For The Lord’s Return</vt:lpstr>
      <vt:lpstr>We Must Have Our Waist Girded</vt:lpstr>
      <vt:lpstr>We Must Have Our Waist Girded</vt:lpstr>
      <vt:lpstr>We Must Keep Our Lamps Burning</vt:lpstr>
      <vt:lpstr>We Must Keep Our Lamps Burning</vt:lpstr>
      <vt:lpstr>We Must Be Waiting For The Master</vt:lpstr>
      <vt:lpstr>We Must Be Waiting For The Master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Prepared For The Lord’s Return</dc:title>
  <dc:creator>Jack Critchfield</dc:creator>
  <cp:lastModifiedBy>Jack Critchfield</cp:lastModifiedBy>
  <cp:revision>4</cp:revision>
  <dcterms:created xsi:type="dcterms:W3CDTF">2020-10-06T22:47:56Z</dcterms:created>
  <dcterms:modified xsi:type="dcterms:W3CDTF">2020-10-07T00:18:09Z</dcterms:modified>
</cp:coreProperties>
</file>